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39.png" ContentType="image/png"/>
  <Override PartName="/ppt/media/image4.png" ContentType="image/png"/>
  <Override PartName="/ppt/media/image44.png" ContentType="image/png"/>
  <Override PartName="/ppt/media/image11.jpeg" ContentType="image/jpe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7.png" ContentType="image/png"/>
  <Override PartName="/ppt/media/image21.png" ContentType="image/png"/>
  <Override PartName="/ppt/media/image6.png" ContentType="image/png"/>
  <Override PartName="/ppt/media/image38.png" ContentType="image/png"/>
  <Override PartName="/ppt/media/image3.png" ContentType="image/png"/>
  <Override PartName="/ppt/media/image37.png" ContentType="image/png"/>
  <Override PartName="/ppt/media/image2.png" ContentType="image/png"/>
  <Override PartName="/ppt/media/image36.png" ContentType="image/png"/>
  <Override PartName="/ppt/media/image1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10800" y="-3960"/>
            <a:ext cx="10091160" cy="56743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178560" y="724680"/>
            <a:ext cx="4876200" cy="37486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930600" y="348480"/>
            <a:ext cx="3367080" cy="44978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8160480" y="-9360"/>
            <a:ext cx="1920240" cy="8323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7040880" y="4754880"/>
            <a:ext cx="920520" cy="82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19440" y="72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119" name="TextShape 1"/>
          <p:cNvSpPr txBox="1"/>
          <p:nvPr/>
        </p:nvSpPr>
        <p:spPr>
          <a:xfrm>
            <a:off x="891720" y="62748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Hole data saved in separate IndexedDB store waiting for internet reconnection to upload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1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4272120" y="221112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891720" y="62748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On depth input the hole graphic will update with a color representative of drill tolerances.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7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364560" y="1726560"/>
            <a:ext cx="384480" cy="3765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4004640" y="1726560"/>
            <a:ext cx="384480" cy="37656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6">
            <a:alphaModFix amt="73000"/>
          </a:blip>
          <a:stretch/>
        </p:blipFill>
        <p:spPr>
          <a:xfrm>
            <a:off x="4644720" y="1726560"/>
            <a:ext cx="384480" cy="37656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7">
            <a:alphaModFix amt="73000"/>
          </a:blip>
          <a:stretch/>
        </p:blipFill>
        <p:spPr>
          <a:xfrm>
            <a:off x="2724480" y="1726560"/>
            <a:ext cx="384480" cy="3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475440" y="548640"/>
            <a:ext cx="356544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Future Improvements</a:t>
            </a:r>
            <a:endParaRPr b="1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2103120" y="1280160"/>
            <a:ext cx="6583680" cy="100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Upload and download csv files for blast patterns, syncing with a MongoDB pattern database on the cloud to allow non HaulSmart users to utilise the PWA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2103120" y="2377440"/>
            <a:ext cx="6583680" cy="100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Implement a subscription payment method for non HaulSmart users, perhaps using PayPal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3383280" y="1828800"/>
            <a:ext cx="1792080" cy="989280"/>
          </a:xfrm>
          <a:prstGeom prst="rect">
            <a:avLst/>
          </a:prstGeom>
          <a:ln>
            <a:noFill/>
          </a:ln>
        </p:spPr>
      </p:pic>
      <p:sp>
        <p:nvSpPr>
          <p:cNvPr id="135" name="TextShape 1"/>
          <p:cNvSpPr txBox="1"/>
          <p:nvPr/>
        </p:nvSpPr>
        <p:spPr>
          <a:xfrm>
            <a:off x="3017520" y="579960"/>
            <a:ext cx="530352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DRILL &amp; BLAST QA/QA PWA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4023360" y="1221840"/>
            <a:ext cx="2841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Developed by Jon Morgan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5079960" y="2103120"/>
            <a:ext cx="1320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jonmorg-hs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>
            <a:off x="2651760" y="4023360"/>
            <a:ext cx="1916640" cy="830520"/>
          </a:xfrm>
          <a:prstGeom prst="rect">
            <a:avLst/>
          </a:prstGeom>
          <a:ln>
            <a:noFill/>
          </a:ln>
        </p:spPr>
      </p:pic>
      <p:sp>
        <p:nvSpPr>
          <p:cNvPr id="139" name="TextShape 4"/>
          <p:cNvSpPr txBox="1"/>
          <p:nvPr/>
        </p:nvSpPr>
        <p:spPr>
          <a:xfrm>
            <a:off x="4568400" y="4249800"/>
            <a:ext cx="3752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jon.morgan@optimining.com.au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931920" y="3017520"/>
            <a:ext cx="822960" cy="822960"/>
          </a:xfrm>
          <a:prstGeom prst="rect">
            <a:avLst/>
          </a:prstGeom>
          <a:ln>
            <a:noFill/>
          </a:ln>
        </p:spPr>
      </p:pic>
      <p:sp>
        <p:nvSpPr>
          <p:cNvPr id="141" name="TextShape 5"/>
          <p:cNvSpPr txBox="1"/>
          <p:nvPr/>
        </p:nvSpPr>
        <p:spPr>
          <a:xfrm>
            <a:off x="4868280" y="3219840"/>
            <a:ext cx="1677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haulsmart.com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10800" y="-3960"/>
            <a:ext cx="10091160" cy="56743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178560" y="724680"/>
            <a:ext cx="4876200" cy="37486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941760" y="347400"/>
            <a:ext cx="3355920" cy="449892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8160480" y="-9360"/>
            <a:ext cx="1920240" cy="83232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7041240" y="4754880"/>
            <a:ext cx="920520" cy="82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989640" y="65520"/>
            <a:ext cx="8006760" cy="557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1645920" y="289440"/>
            <a:ext cx="6964200" cy="99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IndexedDB preferred storage due to internet network constraints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1645920" y="289440"/>
            <a:ext cx="6964200" cy="144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Users login with internet connection and then manually sync IndexedDB with HaulSmart API.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1188720" y="9144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App uploads stored hole data then downloads all blast polygons and hole patterns during the syncing process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sp>
        <p:nvSpPr>
          <p:cNvPr id="106" name="TextShape 1"/>
          <p:cNvSpPr txBox="1"/>
          <p:nvPr/>
        </p:nvSpPr>
        <p:spPr>
          <a:xfrm>
            <a:off x="1188720" y="9144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User measures blast hole depth, selects hole no, loads data from indexedDB store, and then manually inputs depth for uploading/storing.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40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>
            <a:alphaModFix amt="73000"/>
          </a:blip>
          <a:stretch/>
        </p:blipFill>
        <p:spPr>
          <a:xfrm>
            <a:off x="-22680" y="0"/>
            <a:ext cx="10103400" cy="567072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>
            <a:alphaModFix amt="73000"/>
          </a:blip>
          <a:stretch/>
        </p:blipFill>
        <p:spPr>
          <a:xfrm rot="16200000">
            <a:off x="2916360" y="3476160"/>
            <a:ext cx="2294280" cy="172620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>
            <a:alphaModFix amt="73000"/>
          </a:blip>
          <a:stretch/>
        </p:blipFill>
        <p:spPr>
          <a:xfrm>
            <a:off x="3292200" y="3279960"/>
            <a:ext cx="1545480" cy="21164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4">
            <a:alphaModFix amt="73000"/>
          </a:blip>
          <a:stretch/>
        </p:blipFill>
        <p:spPr>
          <a:xfrm>
            <a:off x="3291840" y="1873080"/>
            <a:ext cx="1487880" cy="1144440"/>
          </a:xfrm>
          <a:prstGeom prst="rect">
            <a:avLst/>
          </a:prstGeom>
          <a:ln>
            <a:noFill/>
          </a:ln>
        </p:spPr>
      </p:pic>
      <p:sp>
        <p:nvSpPr>
          <p:cNvPr id="112" name="TextShape 1"/>
          <p:cNvSpPr txBox="1"/>
          <p:nvPr/>
        </p:nvSpPr>
        <p:spPr>
          <a:xfrm>
            <a:off x="891720" y="627480"/>
            <a:ext cx="7520760" cy="25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Hole data will upload to cloud database using HaulSmart API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987480" y="335556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14" name="" descr=""/>
          <p:cNvPicPr/>
          <p:nvPr/>
        </p:nvPicPr>
        <p:blipFill>
          <a:blip r:embed="rId5">
            <a:alphaModFix amt="73000"/>
          </a:blip>
          <a:stretch/>
        </p:blipFill>
        <p:spPr>
          <a:xfrm>
            <a:off x="4206240" y="2103120"/>
            <a:ext cx="914400" cy="91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Application>LibreOffice_Vanilla/6.0.1.1$MacOSX_X86_64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2021-12-06T12:59:13Z</dcterms:created>
  <dc:creator/>
  <dc:description/>
  <dc:language>en-US</dc:language>
  <cp:lastModifiedBy/>
  <dcterms:modified xsi:type="dcterms:W3CDTF">2022-02-08T14:14:32Z</dcterms:modified>
  <cp:revision>6</cp:revision>
  <dc:subject/>
  <dc:title/>
</cp:coreProperties>
</file>